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E7B647-968B-4181-948D-A729AA94D653}">
  <a:tblStyle styleId="{87E7B647-968B-4181-948D-A729AA94D6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5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4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2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5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4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8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9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9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7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70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73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75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0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8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3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2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95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91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93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5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4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9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8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92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7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99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07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104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100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3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2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01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11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9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5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8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10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3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15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12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23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16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14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7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9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18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https://t.me/ProgrammerZamanNow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10+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{87E7B647-968B-4181-948D-A729AA94D653}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